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ooper Hewitt" charset="1" panose="00000000000000000000"/>
      <p:regular r:id="rId14"/>
    </p:embeddedFont>
    <p:embeddedFont>
      <p:font typeface="Cooper Hewitt Bold" charset="1" panose="00000000000000000000"/>
      <p:regular r:id="rId15"/>
    </p:embeddedFont>
    <p:embeddedFont>
      <p:font typeface="Cooper Hewitt Italics" charset="1" panose="00000000000000000000"/>
      <p:regular r:id="rId16"/>
    </p:embeddedFont>
    <p:embeddedFont>
      <p:font typeface="Cooper Hewitt Bold Italics" charset="1" panose="00000000000000000000"/>
      <p:regular r:id="rId17"/>
    </p:embeddedFont>
    <p:embeddedFont>
      <p:font typeface="League Spartan" charset="1" panose="00000800000000000000"/>
      <p:regular r:id="rId18"/>
    </p:embeddedFont>
    <p:embeddedFont>
      <p:font typeface="Cerebri Bold" charset="1" panose="00000800000000000000"/>
      <p:regular r:id="rId19"/>
    </p:embeddedFont>
    <p:embeddedFont>
      <p:font typeface="Cerebri Bold Bold" charset="1" panose="00000A00000000000000"/>
      <p:regular r:id="rId20"/>
    </p:embeddedFont>
    <p:embeddedFont>
      <p:font typeface="Cerebri Bold Italics" charset="1" panose="00000800000000000000"/>
      <p:regular r:id="rId21"/>
    </p:embeddedFont>
    <p:embeddedFont>
      <p:font typeface="Cerebri Bold Bold Italics" charset="1" panose="00000A00000000000000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  <p:embeddedFont>
      <p:font typeface="Canva Sans Italics" charset="1" panose="020B0503030501040103"/>
      <p:regular r:id="rId25"/>
    </p:embeddedFont>
    <p:embeddedFont>
      <p:font typeface="Canva Sans Bold Italics" charset="1" panose="020B08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2555" t="0" r="12555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1837239" y="7268831"/>
            <a:ext cx="5209718" cy="616569"/>
            <a:chOff x="0" y="0"/>
            <a:chExt cx="1372107" cy="162388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372107" cy="162388"/>
            </a:xfrm>
            <a:custGeom>
              <a:avLst/>
              <a:gdLst/>
              <a:ahLst/>
              <a:cxnLst/>
              <a:rect r="r" b="b" t="t" l="l"/>
              <a:pathLst>
                <a:path h="162388" w="1372107">
                  <a:moveTo>
                    <a:pt x="0" y="0"/>
                  </a:moveTo>
                  <a:lnTo>
                    <a:pt x="1372107" y="0"/>
                  </a:lnTo>
                  <a:lnTo>
                    <a:pt x="1372107" y="162388"/>
                  </a:lnTo>
                  <a:lnTo>
                    <a:pt x="0" y="162388"/>
                  </a:lnTo>
                  <a:close/>
                </a:path>
              </a:pathLst>
            </a:custGeom>
            <a:solidFill>
              <a:srgbClr val="00436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808539" y="8906761"/>
            <a:ext cx="7333201" cy="1134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54"/>
              </a:lnSpc>
            </a:pPr>
            <a:r>
              <a:rPr lang="en-US" sz="7699">
                <a:solidFill>
                  <a:srgbClr val="F4F4F4"/>
                </a:solidFill>
                <a:latin typeface="League Spartan"/>
              </a:rPr>
              <a:t>BLOCKCHAIN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37239" y="7221833"/>
            <a:ext cx="5209718" cy="634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</a:pPr>
            <a:r>
              <a:rPr lang="en-US" sz="3199" spc="611">
                <a:solidFill>
                  <a:srgbClr val="FFFFFF"/>
                </a:solidFill>
                <a:latin typeface="Cooper Hewitt Bold"/>
              </a:rPr>
              <a:t>FUNCTIONALITY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216475" y="8026650"/>
            <a:ext cx="451247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99" spc="335">
                <a:solidFill>
                  <a:srgbClr val="80CC28"/>
                </a:solidFill>
                <a:latin typeface="Cooper Hewitt"/>
              </a:rPr>
              <a:t>Of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688" r="0" b="7160"/>
          <a:stretch>
            <a:fillRect/>
          </a:stretch>
        </p:blipFill>
        <p:spPr>
          <a:xfrm flipH="false" flipV="false" rot="0">
            <a:off x="0" y="1028700"/>
            <a:ext cx="18288000" cy="84670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895" t="0" r="1193" b="0"/>
          <a:stretch>
            <a:fillRect/>
          </a:stretch>
        </p:blipFill>
        <p:spPr>
          <a:xfrm flipH="false" flipV="false" rot="0">
            <a:off x="163721" y="525904"/>
            <a:ext cx="17905984" cy="92351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688" r="0" b="7160"/>
          <a:stretch>
            <a:fillRect/>
          </a:stretch>
        </p:blipFill>
        <p:spPr>
          <a:xfrm flipH="false" flipV="false" rot="0">
            <a:off x="0" y="1028700"/>
            <a:ext cx="18288000" cy="84670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109541" y="6768948"/>
            <a:ext cx="3810860" cy="24893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613991"/>
            <a:ext cx="18288000" cy="91176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688" r="0" b="7160"/>
          <a:stretch>
            <a:fillRect/>
          </a:stretch>
        </p:blipFill>
        <p:spPr>
          <a:xfrm flipH="false" flipV="false" rot="0">
            <a:off x="0" y="1028700"/>
            <a:ext cx="18288000" cy="84670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109541" y="6768948"/>
            <a:ext cx="3810860" cy="24893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655470" y="2166441"/>
            <a:ext cx="2977059" cy="297705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62323" y="499745"/>
            <a:ext cx="6963354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Block in Blockchain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19778" y="6108923"/>
            <a:ext cx="5648444" cy="1889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324070"/>
                </a:solidFill>
                <a:latin typeface="Glacial Indifference"/>
              </a:rPr>
              <a:t>Data               : "Something"</a:t>
            </a:r>
          </a:p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324070"/>
                </a:solidFill>
                <a:latin typeface="Glacial Indifference"/>
              </a:rPr>
              <a:t>Previous Hash : 759831720aa</a:t>
            </a:r>
          </a:p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324070"/>
                </a:solidFill>
                <a:latin typeface="Glacial Indifference"/>
              </a:rPr>
              <a:t>Hash:              : 7598317204P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57259" y="3004199"/>
            <a:ext cx="2408057" cy="240805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21319" y="2951467"/>
            <a:ext cx="2513520" cy="251352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227104" y="3004199"/>
            <a:ext cx="2513520" cy="251352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700000">
            <a:off x="5310561" y="3575470"/>
            <a:ext cx="1265514" cy="126551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662323" y="499745"/>
            <a:ext cx="6963354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Block in Blockchain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492064"/>
            <a:ext cx="4568863" cy="153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76"/>
              </a:lnSpc>
              <a:spcBef>
                <a:spcPct val="0"/>
              </a:spcBef>
            </a:pPr>
            <a:r>
              <a:rPr lang="en-US" sz="2911">
                <a:solidFill>
                  <a:srgbClr val="324070"/>
                </a:solidFill>
                <a:latin typeface="Glacial Indifference"/>
              </a:rPr>
              <a:t>Data               : ...................</a:t>
            </a:r>
          </a:p>
          <a:p>
            <a:pPr>
              <a:lnSpc>
                <a:spcPts val="4076"/>
              </a:lnSpc>
              <a:spcBef>
                <a:spcPct val="0"/>
              </a:spcBef>
            </a:pPr>
            <a:r>
              <a:rPr lang="en-US" sz="2911">
                <a:solidFill>
                  <a:srgbClr val="324070"/>
                </a:solidFill>
                <a:latin typeface="Glacial Indifference"/>
              </a:rPr>
              <a:t>Previous Hash : 0000000000</a:t>
            </a:r>
          </a:p>
          <a:p>
            <a:pPr>
              <a:lnSpc>
                <a:spcPts val="4076"/>
              </a:lnSpc>
              <a:spcBef>
                <a:spcPct val="0"/>
              </a:spcBef>
            </a:pPr>
            <a:r>
              <a:rPr lang="en-US" sz="2911">
                <a:solidFill>
                  <a:srgbClr val="324070"/>
                </a:solidFill>
                <a:latin typeface="Glacial Indifference"/>
              </a:rPr>
              <a:t>Hash:              : 7598317204P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29010" y="6482539"/>
            <a:ext cx="4829979" cy="1605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Data               : ....................</a:t>
            </a:r>
          </a:p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Previous Hash : 7598317204P</a:t>
            </a:r>
          </a:p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Hash:              : 752edfy204P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32136" y="6482539"/>
            <a:ext cx="4827164" cy="1605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Data               : ....................</a:t>
            </a:r>
          </a:p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Previous Hash : 752edfy204P</a:t>
            </a:r>
          </a:p>
          <a:p>
            <a:pPr>
              <a:lnSpc>
                <a:spcPts val="4255"/>
              </a:lnSpc>
              <a:spcBef>
                <a:spcPct val="0"/>
              </a:spcBef>
            </a:pPr>
            <a:r>
              <a:rPr lang="en-US" sz="3039">
                <a:solidFill>
                  <a:srgbClr val="324070"/>
                </a:solidFill>
                <a:latin typeface="Glacial Indifference"/>
              </a:rPr>
              <a:t>Hash:              : 9wueEE334e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02487" y="1627264"/>
            <a:ext cx="271760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Glacial Indifference"/>
              </a:rPr>
              <a:t>Genesis Block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700000">
            <a:off x="11382761" y="3575470"/>
            <a:ext cx="1265514" cy="1265514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2700000">
            <a:off x="16317045" y="3575470"/>
            <a:ext cx="1265514" cy="12655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DAFkGknDrLQ</dc:identifier>
  <dcterms:modified xsi:type="dcterms:W3CDTF">2011-08-01T06:04:30Z</dcterms:modified>
  <cp:revision>1</cp:revision>
  <dc:title>3. How Blockchain works</dc:title>
</cp:coreProperties>
</file>

<file path=docProps/thumbnail.jpeg>
</file>